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Lucida Sans Unicode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Lucida Sans Unicode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Lucida Sans Unicode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Lucida Sans Unicode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Lucida Sans Unicode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Lucida Sans Unicode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Lucida Sans Unicode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Lucida Sans Unicode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Lucida Sans Unico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283C15FC-B804-4733-BA70-BFBB71A4D46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1F7481-C2CF-4C42-B366-80FC7658CE42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b"/>
          <a:lstStyle/>
          <a:p>
            <a:fld id="{8F16D269-BD0D-446C-AC95-6E819597DA8B}" type="slidenum">
              <a:rPr lang="en-GB" sz="1400">
                <a:solidFill>
                  <a:srgbClr val="000000"/>
                </a:solidFill>
              </a:rPr>
              <a:pPr/>
              <a:t>1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fld id="{847825C6-4DD6-4C5C-83E5-0942F6646064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sz="2000" dirty="0">
              <a:latin typeface="Arial" charset="0"/>
              <a:cs typeface="Lucida Sans Unicode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1F7481-C2CF-4C42-B366-80FC7658CE42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b"/>
          <a:lstStyle/>
          <a:p>
            <a:fld id="{8F16D269-BD0D-446C-AC95-6E819597DA8B}" type="slidenum">
              <a:rPr lang="en-GB" sz="1400">
                <a:solidFill>
                  <a:srgbClr val="000000"/>
                </a:solidFill>
              </a:rPr>
              <a:pPr/>
              <a:t>2</a:t>
            </a:fld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fld id="{847825C6-4DD6-4C5C-83E5-0942F6646064}" type="slidenum">
              <a:rPr lang="en-GB">
                <a:solidFill>
                  <a:srgbClr val="000000"/>
                </a:solidFill>
              </a:rPr>
              <a:pPr/>
              <a:t>2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GB" sz="2000" dirty="0">
              <a:latin typeface="Arial" charset="0"/>
              <a:cs typeface="Lucida Sans Unicode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CB1CAC8-69F7-422D-954E-A70C464FB340}" type="slidenum">
              <a:rPr lang="en-GB"/>
              <a:pPr/>
              <a:t>‹#›</a:t>
            </a:fld>
            <a:fld id="{9918D95E-1A3D-4121-B363-E8574CC7B71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A647EE1-21DB-43F6-B6B0-626275ED29B8}" type="slidenum">
              <a:rPr lang="en-GB"/>
              <a:pPr/>
              <a:t>‹#›</a:t>
            </a:fld>
            <a:fld id="{8EC86DBE-75A5-40E0-AB09-FE6D412E77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4FF4B8-A821-4065-8A22-711C0AAE32DB}" type="slidenum">
              <a:rPr lang="en-GB"/>
              <a:pPr/>
              <a:t>‹#›</a:t>
            </a:fld>
            <a:fld id="{30218F0E-0AD1-41A9-B3D3-59012D316D6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F7E41F7-15EC-4A9F-8D96-D98C9F2E1781}" type="slidenum">
              <a:rPr lang="en-GB"/>
              <a:pPr/>
              <a:t>‹#›</a:t>
            </a:fld>
            <a:fld id="{ED37C711-CAFE-44E2-A1E5-D0E242C4281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D13A249-7E5D-4ACE-844D-2AA168EA3BD9}" type="slidenum">
              <a:rPr lang="en-GB"/>
              <a:pPr/>
              <a:t>‹#›</a:t>
            </a:fld>
            <a:fld id="{07A5D768-F1C1-43EC-9819-AC0FC82321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C700467-3A0E-4AF1-BF79-55CBC58CB22F}" type="slidenum">
              <a:rPr lang="en-GB"/>
              <a:pPr/>
              <a:t>‹#›</a:t>
            </a:fld>
            <a:fld id="{E78B5E72-E5D4-4013-8CEC-FD47762CFE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CBED354-C601-4FE5-AE87-6140909D7D42}" type="slidenum">
              <a:rPr lang="en-GB"/>
              <a:pPr/>
              <a:t>‹#›</a:t>
            </a:fld>
            <a:fld id="{87CC8438-DCA3-44F1-BD34-24B53CFE7AA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CD00CE3-1FEE-43D9-9FA4-110250F21E13}" type="slidenum">
              <a:rPr lang="en-GB"/>
              <a:pPr/>
              <a:t>‹#›</a:t>
            </a:fld>
            <a:fld id="{D310B544-11E6-4690-A1EF-B1BFBA9AFC5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D63EBC-B6CD-4E73-B63D-9CDEE6D8D036}" type="slidenum">
              <a:rPr lang="en-GB"/>
              <a:pPr/>
              <a:t>‹#›</a:t>
            </a:fld>
            <a:fld id="{9065FD9D-5380-4AFC-BBE8-D588BD30F1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4315A04-FCC9-4950-A712-DB68D63361D0}" type="slidenum">
              <a:rPr lang="en-GB"/>
              <a:pPr/>
              <a:t>‹#›</a:t>
            </a:fld>
            <a:fld id="{4B64642A-5D14-4500-8330-EF42142498F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B8AAF70-0453-4983-926A-CAE0E705C874}" type="slidenum">
              <a:rPr lang="en-GB"/>
              <a:pPr/>
              <a:t>‹#›</a:t>
            </a:fld>
            <a:fld id="{C6AA3FFC-95AB-4B16-82DC-D8C989B415A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124200" y="6356350"/>
            <a:ext cx="2894013" cy="363538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8838" cy="36036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en-GB"/>
              <a:t>04/03/10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8838" cy="36036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942FEEF3-4C4C-428C-9EBA-7A156C968023}" type="slidenum">
              <a:rPr lang="en-GB"/>
              <a:pPr/>
              <a:t>‹#›</a:t>
            </a:fld>
            <a:fld id="{ED59CDA7-50D0-4115-BB34-BD2492B3202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4435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marL="1143000" indent="-2286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marL="1600200" indent="-2286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marL="2057400" indent="-2286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2514600" indent="-2286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2971800" indent="-2286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3429000" indent="-2286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3886200" indent="-228600" algn="l" defTabSz="449263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42900" indent="-342900" algn="l" defTabSz="449263" rtl="0" fontAlgn="base" hangingPunct="0">
        <a:lnSpc>
          <a:spcPct val="89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89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89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89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89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89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89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89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89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nter's tales.jpg"/>
          <p:cNvPicPr>
            <a:picLocks noChangeAspect="1"/>
          </p:cNvPicPr>
          <p:nvPr/>
        </p:nvPicPr>
        <p:blipFill>
          <a:blip r:embed="rId3" cstate="print"/>
          <a:srcRect l="5582"/>
          <a:stretch>
            <a:fillRect/>
          </a:stretch>
        </p:blipFill>
        <p:spPr>
          <a:xfrm>
            <a:off x="0" y="-27727"/>
            <a:ext cx="9143432" cy="68853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5616" y="25785"/>
            <a:ext cx="4104456" cy="4987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Scarecrow Christmas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 Winter fields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 scarecrow sings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 hopeful tunes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of lonely kings.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His empty heart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is thin and cold;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his cruel rags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are worn and old.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 bed at night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we listen for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padded footsteps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at the door.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7864" y="476672"/>
            <a:ext cx="3384376" cy="3771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 our homes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we sing out clear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warm words of joy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and know no fear.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 other fields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and different lands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living scarecrows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reach out hands.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They live beneath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 sun’s cruel rays.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They do not know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of Christmas days.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nter's tales.jpg"/>
          <p:cNvPicPr>
            <a:picLocks noChangeAspect="1"/>
          </p:cNvPicPr>
          <p:nvPr/>
        </p:nvPicPr>
        <p:blipFill>
          <a:blip r:embed="rId3" cstate="print"/>
          <a:srcRect l="5582"/>
          <a:stretch>
            <a:fillRect/>
          </a:stretch>
        </p:blipFill>
        <p:spPr>
          <a:xfrm>
            <a:off x="0" y="-27727"/>
            <a:ext cx="9143432" cy="68853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95736" y="80324"/>
            <a:ext cx="3384376" cy="7309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Christmas Haiku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Dawn - Christmas arrives;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Gran snoozes on the sofa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Sun peeks through dark clouds.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Church bells ring out clear;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Presents bulge with surprises.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Crackers detonate.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Carols in King Street;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crisp frost glitters underfoot –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 pavement of </a:t>
            </a:r>
            <a:r>
              <a:rPr lang="en-GB" dirty="0" smtClean="0">
                <a:solidFill>
                  <a:schemeClr val="bg1"/>
                </a:solidFill>
              </a:rPr>
              <a:t>stars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Silver </a:t>
            </a:r>
            <a:r>
              <a:rPr lang="en-GB" dirty="0" smtClean="0">
                <a:solidFill>
                  <a:schemeClr val="bg1"/>
                </a:solidFill>
              </a:rPr>
              <a:t>tinsel glints –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Candles glow in the darkness.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 TV mumbles.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 lone star glistens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above the bleak city streets;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Foxes raid dustbins.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 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26</Words>
  <Application>Microsoft Office PowerPoint</Application>
  <PresentationFormat>On-screen Show (4:3)</PresentationFormat>
  <Paragraphs>61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APL</cp:lastModifiedBy>
  <cp:revision>18</cp:revision>
  <cp:lastPrinted>1601-01-01T00:00:00Z</cp:lastPrinted>
  <dcterms:created xsi:type="dcterms:W3CDTF">1601-01-01T00:00:00Z</dcterms:created>
  <dcterms:modified xsi:type="dcterms:W3CDTF">2011-10-11T12:42:07Z</dcterms:modified>
</cp:coreProperties>
</file>